
<file path=[Content_Types].xml><?xml version="1.0" encoding="utf-8"?>
<Types xmlns="http://schemas.openxmlformats.org/package/2006/content-types">
  <Default Extension="jfif" ContentType="image/jpeg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9" d="100"/>
          <a:sy n="69" d="100"/>
        </p:scale>
        <p:origin x="780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AA656C3-55F7-C18D-F04E-E40770A86D8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63739A15-1B7B-CA8E-AAC4-B22B64E6028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6622ED8-FE88-A4A5-3AE5-D8D96A23F4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B04750-0621-40E7-B3A8-F9BC1A80B15B}" type="datetimeFigureOut">
              <a:rPr kumimoji="1" lang="ja-JP" altLang="en-US" smtClean="0"/>
              <a:t>2024/12/13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89625E0-E8E1-5AD1-B501-EFC0DFA764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58083A54-5FC2-08F1-B94E-A5A1401A3A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BD805A-6D7A-4110-8F4E-2CCD5063C4D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845920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5BD1E40-87AC-925C-9B53-CDD8AB521B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2F7035E-6875-424D-BDA6-DD9F4E084E6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905EF42-0F7B-4449-5594-9CBF92B95E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B04750-0621-40E7-B3A8-F9BC1A80B15B}" type="datetimeFigureOut">
              <a:rPr kumimoji="1" lang="ja-JP" altLang="en-US" smtClean="0"/>
              <a:t>2024/12/13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FB5447A-4776-D225-3F88-5E9D0A2226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2FC03CD-738A-28ED-1A3B-EC16AC2AF3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BD805A-6D7A-4110-8F4E-2CCD5063C4D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903580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D44F1288-6740-8FF6-873A-EAEA1C11FCF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F3E24E7E-33FE-D659-613C-2B18C52640D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11F55BAF-DA87-9B2D-8D4B-542F612455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B04750-0621-40E7-B3A8-F9BC1A80B15B}" type="datetimeFigureOut">
              <a:rPr kumimoji="1" lang="ja-JP" altLang="en-US" smtClean="0"/>
              <a:t>2024/12/13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0F7ED925-3FF8-D1A9-54AB-E40B18F3BC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2EBD4E7-540F-AAA0-5C3F-373DF15F5E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BD805A-6D7A-4110-8F4E-2CCD5063C4D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369706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4F3EF57-2DB8-4AAC-ECA5-0C5ACCB9B7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365EF76-DBC5-53E6-FC39-80C7949A1EF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50BA1F6-CB6F-012E-075D-D1FE1FE816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B04750-0621-40E7-B3A8-F9BC1A80B15B}" type="datetimeFigureOut">
              <a:rPr kumimoji="1" lang="ja-JP" altLang="en-US" smtClean="0"/>
              <a:t>2024/12/13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1A2BE47-694C-371B-E8BF-67E8F14CF6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550E60F0-A78F-DE84-6A25-B45BBC30A7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BD805A-6D7A-4110-8F4E-2CCD5063C4D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109310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49108F6-1709-8130-FBCC-8BA228ACD9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397864C6-7B28-1354-7ABA-134BD15200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3082D7D-5E29-7EC1-12A9-E83FCEF093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B04750-0621-40E7-B3A8-F9BC1A80B15B}" type="datetimeFigureOut">
              <a:rPr kumimoji="1" lang="ja-JP" altLang="en-US" smtClean="0"/>
              <a:t>2024/12/13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D633E3E-2F4F-6C7D-DCEC-9CCF6F665B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F36E955-D763-5B3D-C5CC-1973093844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BD805A-6D7A-4110-8F4E-2CCD5063C4D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330215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0F54302-9E98-67F3-437C-2C0405FEF7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69AAC9F-6CEB-DEC0-0347-FFE17B89735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4876E3C5-E32A-47B0-F5D0-98E9660B2E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1F1F8676-0EC6-9261-5F84-5A31875128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B04750-0621-40E7-B3A8-F9BC1A80B15B}" type="datetimeFigureOut">
              <a:rPr kumimoji="1" lang="ja-JP" altLang="en-US" smtClean="0"/>
              <a:t>2024/12/13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263C0EEC-E0CC-70C3-8307-335BAC0E9B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2E53A4AC-4367-2C45-4197-8674D3214A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BD805A-6D7A-4110-8F4E-2CCD5063C4D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09262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DD4B55F-1CCB-1A1E-3A15-0D84D4007A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D8D8CA6-8DD4-1AB1-A2E6-80790CF2E2B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BF2A740B-C6DD-C04F-DD9B-015D891A1D1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281B783F-A519-634F-C46B-ACBC1BD848F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56979C15-BCB6-137F-0ED6-32FD5798B5A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5AE0B2F9-5977-348C-6E2A-F243806294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B04750-0621-40E7-B3A8-F9BC1A80B15B}" type="datetimeFigureOut">
              <a:rPr kumimoji="1" lang="ja-JP" altLang="en-US" smtClean="0"/>
              <a:t>2024/12/13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DE44637F-77F6-59FD-E73F-5C0188EC9C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E2BF29C4-9748-8A4F-AFA4-FADB36F7B0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BD805A-6D7A-4110-8F4E-2CCD5063C4D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428835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4610A8B-3463-27EA-5756-479B77E88A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9E5B972D-BA9A-7731-1DC6-231E708B1F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B04750-0621-40E7-B3A8-F9BC1A80B15B}" type="datetimeFigureOut">
              <a:rPr kumimoji="1" lang="ja-JP" altLang="en-US" smtClean="0"/>
              <a:t>2024/12/13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DA04A6E1-0F6F-D49A-0D2C-B11B9C2B74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B862D3E0-3151-5A90-389E-48363ACDD2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BD805A-6D7A-4110-8F4E-2CCD5063C4D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210138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08513C56-842E-C98D-A17E-4394B80EAB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B04750-0621-40E7-B3A8-F9BC1A80B15B}" type="datetimeFigureOut">
              <a:rPr kumimoji="1" lang="ja-JP" altLang="en-US" smtClean="0"/>
              <a:t>2024/12/13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FF5E9C15-2C68-50CD-5FC3-29B4927892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935ECD7-8DF4-DDFA-B217-79E4121A32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BD805A-6D7A-4110-8F4E-2CCD5063C4D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29106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A4BD4B8-95FD-E628-EEAE-8CF554A53E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68CE4026-DFAD-687A-E625-A9F225C2AA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DE69FEEC-0A9F-D6D9-50BB-F8F24081B9F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9C3F4889-E38A-EB35-F534-69B3C7A544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B04750-0621-40E7-B3A8-F9BC1A80B15B}" type="datetimeFigureOut">
              <a:rPr kumimoji="1" lang="ja-JP" altLang="en-US" smtClean="0"/>
              <a:t>2024/12/13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28455F2-89EE-8289-234E-AF5E73AA9B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D7660E4C-C588-5C6D-4759-47C0E94EAB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BD805A-6D7A-4110-8F4E-2CCD5063C4D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165010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DA4CBE8-FCE2-E126-651E-5A00075713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FCAECBDE-B831-1E22-CCB7-549FDF59EE9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396736A1-03D8-AA82-9480-7C93C4D3D75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B763F77E-4253-75B4-C704-818781ABA2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B04750-0621-40E7-B3A8-F9BC1A80B15B}" type="datetimeFigureOut">
              <a:rPr kumimoji="1" lang="ja-JP" altLang="en-US" smtClean="0"/>
              <a:t>2024/12/13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C931C7F5-C7E4-CC96-D4BB-03CE843479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82C959B-2565-15B8-0F82-E893D85611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BD805A-6D7A-4110-8F4E-2CCD5063C4D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499286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83BD2AE6-5F3E-51A1-3464-D3CDF0F80F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5AE53897-BE25-C9FF-0962-FCDDC7F7623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630FC16-2515-D708-9081-27AC80D82E6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B04750-0621-40E7-B3A8-F9BC1A80B15B}" type="datetimeFigureOut">
              <a:rPr kumimoji="1" lang="ja-JP" altLang="en-US" smtClean="0"/>
              <a:t>2024/12/13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E2A008A-85EA-053D-924B-CC75EB02CDE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D7EC150-5D03-4B7F-365C-22A7CFBB723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BD805A-6D7A-4110-8F4E-2CCD5063C4D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790154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fi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82BDD681-4A7E-36C8-31F2-0CF4B8717D48}"/>
              </a:ext>
            </a:extLst>
          </p:cNvPr>
          <p:cNvSpPr/>
          <p:nvPr/>
        </p:nvSpPr>
        <p:spPr>
          <a:xfrm>
            <a:off x="669635" y="5418336"/>
            <a:ext cx="3690389" cy="1193576"/>
          </a:xfrm>
          <a:prstGeom prst="rect">
            <a:avLst/>
          </a:prstGeom>
          <a:solidFill>
            <a:schemeClr val="accent2">
              <a:lumMod val="20000"/>
              <a:lumOff val="80000"/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7" name="図 6">
            <a:extLst>
              <a:ext uri="{FF2B5EF4-FFF2-40B4-BE49-F238E27FC236}">
                <a16:creationId xmlns:a16="http://schemas.microsoft.com/office/drawing/2014/main" id="{6A3EEBFB-981D-5D76-B503-54DB929A7E3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11206" y="2817196"/>
            <a:ext cx="3065824" cy="3963138"/>
          </a:xfrm>
          <a:prstGeom prst="rect">
            <a:avLst/>
          </a:prstGeom>
          <a:solidFill>
            <a:srgbClr val="FF0000"/>
          </a:solidFill>
        </p:spPr>
      </p:pic>
      <p:sp>
        <p:nvSpPr>
          <p:cNvPr id="19" name="正方形/長方形 18">
            <a:extLst>
              <a:ext uri="{FF2B5EF4-FFF2-40B4-BE49-F238E27FC236}">
                <a16:creationId xmlns:a16="http://schemas.microsoft.com/office/drawing/2014/main" id="{60E43D59-1827-18A5-5594-7A7FD6813331}"/>
              </a:ext>
            </a:extLst>
          </p:cNvPr>
          <p:cNvSpPr/>
          <p:nvPr/>
        </p:nvSpPr>
        <p:spPr>
          <a:xfrm>
            <a:off x="6921355" y="2973546"/>
            <a:ext cx="3568181" cy="206019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9" name="図 8">
            <a:extLst>
              <a:ext uri="{FF2B5EF4-FFF2-40B4-BE49-F238E27FC236}">
                <a16:creationId xmlns:a16="http://schemas.microsoft.com/office/drawing/2014/main" id="{70293634-DFBE-47BD-D3D7-569F1031D6B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02371" y="3591841"/>
            <a:ext cx="2489851" cy="2401393"/>
          </a:xfrm>
          <a:prstGeom prst="rect">
            <a:avLst/>
          </a:prstGeom>
        </p:spPr>
      </p:pic>
      <p:sp>
        <p:nvSpPr>
          <p:cNvPr id="2" name="タイトル 1">
            <a:extLst>
              <a:ext uri="{FF2B5EF4-FFF2-40B4-BE49-F238E27FC236}">
                <a16:creationId xmlns:a16="http://schemas.microsoft.com/office/drawing/2014/main" id="{3920B8DA-9524-5635-0490-0CB17BBA098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-1958455" y="-115337"/>
            <a:ext cx="9144000" cy="2387600"/>
          </a:xfrm>
        </p:spPr>
        <p:txBody>
          <a:bodyPr/>
          <a:lstStyle/>
          <a:p>
            <a:r>
              <a:rPr kumimoji="1" lang="ja-JP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骨密度測定会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B5E4229B-3003-1324-3131-470C8CEEFB9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387801" y="656781"/>
            <a:ext cx="9144000" cy="1655762"/>
          </a:xfrm>
        </p:spPr>
        <p:txBody>
          <a:bodyPr>
            <a:noAutofit/>
          </a:bodyPr>
          <a:lstStyle/>
          <a:p>
            <a:pPr algn="l"/>
            <a:r>
              <a:rPr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のぞみ薬局で不定期で開催している骨密度測定会。</a:t>
            </a:r>
            <a:endParaRPr lang="en-US" altLang="ja-JP" sz="1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/>
            <a:r>
              <a:rPr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毎回大変ご好評いただいております。</a:t>
            </a:r>
            <a:endParaRPr lang="en-US" altLang="ja-JP" sz="1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/>
            <a:r>
              <a:rPr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ご自身の骨密度、ご存じですか？</a:t>
            </a:r>
            <a:endParaRPr lang="en-US" altLang="ja-JP" sz="1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/>
            <a:r>
              <a:rPr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この機会に測定してみませんか？</a:t>
            </a:r>
            <a:endParaRPr lang="en-US" altLang="ja-JP" sz="1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/>
            <a:endParaRPr lang="en-US" altLang="ja-JP" sz="1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kumimoji="1" lang="en-US" altLang="ja-JP" sz="1400" dirty="0"/>
          </a:p>
          <a:p>
            <a:endParaRPr kumimoji="1" lang="en-US" altLang="ja-JP" sz="1400" dirty="0"/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255768DB-FE8D-6DD5-DE90-6639A8CF184A}"/>
              </a:ext>
            </a:extLst>
          </p:cNvPr>
          <p:cNvSpPr txBox="1"/>
          <p:nvPr/>
        </p:nvSpPr>
        <p:spPr>
          <a:xfrm>
            <a:off x="300250" y="293633"/>
            <a:ext cx="462659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第</a:t>
            </a:r>
            <a:r>
              <a:rPr kumimoji="1" lang="en-US" altLang="ja-JP" sz="2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50</a:t>
            </a:r>
            <a:r>
              <a:rPr kumimoji="1" lang="ja-JP" altLang="en-US" sz="2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回のぞみ薬局高陽店</a:t>
            </a:r>
            <a:endParaRPr kumimoji="1" lang="en-US" altLang="ja-JP" sz="28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A17A7E04-4136-7733-E406-2EA9F5005828}"/>
              </a:ext>
            </a:extLst>
          </p:cNvPr>
          <p:cNvSpPr txBox="1"/>
          <p:nvPr/>
        </p:nvSpPr>
        <p:spPr>
          <a:xfrm>
            <a:off x="300250" y="816853"/>
            <a:ext cx="31935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無料健康相談会</a:t>
            </a:r>
          </a:p>
        </p:txBody>
      </p:sp>
      <p:sp>
        <p:nvSpPr>
          <p:cNvPr id="21" name="楕円 20">
            <a:extLst>
              <a:ext uri="{FF2B5EF4-FFF2-40B4-BE49-F238E27FC236}">
                <a16:creationId xmlns:a16="http://schemas.microsoft.com/office/drawing/2014/main" id="{AD585919-2B81-CEBA-6E4E-D52AC3519500}"/>
              </a:ext>
            </a:extLst>
          </p:cNvPr>
          <p:cNvSpPr/>
          <p:nvPr/>
        </p:nvSpPr>
        <p:spPr>
          <a:xfrm>
            <a:off x="9570184" y="70932"/>
            <a:ext cx="2152456" cy="2022419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  <a:ln w="5715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7E9B7776-602F-F071-9079-0E03AE9C46B4}"/>
              </a:ext>
            </a:extLst>
          </p:cNvPr>
          <p:cNvSpPr txBox="1"/>
          <p:nvPr/>
        </p:nvSpPr>
        <p:spPr>
          <a:xfrm rot="20968701">
            <a:off x="9497534" y="235905"/>
            <a:ext cx="18308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32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要予約！</a:t>
            </a:r>
            <a:endParaRPr kumimoji="1" lang="en-US" altLang="ja-JP" sz="3200" b="1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C7F252B0-4CF3-58DB-F888-D89D2CDE1297}"/>
              </a:ext>
            </a:extLst>
          </p:cNvPr>
          <p:cNvSpPr txBox="1"/>
          <p:nvPr/>
        </p:nvSpPr>
        <p:spPr>
          <a:xfrm>
            <a:off x="9931642" y="1645441"/>
            <a:ext cx="226035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完全予約制です！！</a:t>
            </a:r>
          </a:p>
        </p:txBody>
      </p:sp>
      <p:sp>
        <p:nvSpPr>
          <p:cNvPr id="24" name="テキスト ボックス 23">
            <a:extLst>
              <a:ext uri="{FF2B5EF4-FFF2-40B4-BE49-F238E27FC236}">
                <a16:creationId xmlns:a16="http://schemas.microsoft.com/office/drawing/2014/main" id="{BAB94AFE-07ED-0089-66F2-95BB55D8E8B9}"/>
              </a:ext>
            </a:extLst>
          </p:cNvPr>
          <p:cNvSpPr txBox="1"/>
          <p:nvPr/>
        </p:nvSpPr>
        <p:spPr>
          <a:xfrm>
            <a:off x="9607832" y="729447"/>
            <a:ext cx="268494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4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各回</a:t>
            </a:r>
            <a:r>
              <a:rPr lang="en-US" altLang="ja-JP" sz="60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6</a:t>
            </a:r>
            <a:r>
              <a:rPr kumimoji="1" lang="ja-JP" altLang="en-US" sz="60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名</a:t>
            </a:r>
            <a:endParaRPr kumimoji="1" lang="ja-JP" altLang="en-US" sz="24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5" name="四角形: 角を丸くする 24">
            <a:extLst>
              <a:ext uri="{FF2B5EF4-FFF2-40B4-BE49-F238E27FC236}">
                <a16:creationId xmlns:a16="http://schemas.microsoft.com/office/drawing/2014/main" id="{968FBC63-0D4F-C144-764F-4F1AC7FF635B}"/>
              </a:ext>
            </a:extLst>
          </p:cNvPr>
          <p:cNvSpPr/>
          <p:nvPr/>
        </p:nvSpPr>
        <p:spPr>
          <a:xfrm>
            <a:off x="344531" y="2524735"/>
            <a:ext cx="1520703" cy="610687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日時</a:t>
            </a:r>
            <a:endParaRPr kumimoji="1" lang="ja-JP" altLang="en-US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6" name="四角形: 角を丸くする 25">
            <a:extLst>
              <a:ext uri="{FF2B5EF4-FFF2-40B4-BE49-F238E27FC236}">
                <a16:creationId xmlns:a16="http://schemas.microsoft.com/office/drawing/2014/main" id="{8F3D91F1-D061-6BF9-978D-456F5465834F}"/>
              </a:ext>
            </a:extLst>
          </p:cNvPr>
          <p:cNvSpPr/>
          <p:nvPr/>
        </p:nvSpPr>
        <p:spPr>
          <a:xfrm>
            <a:off x="344532" y="4027921"/>
            <a:ext cx="1520703" cy="610687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2800" b="1" dirty="0"/>
              <a:t>場所</a:t>
            </a:r>
            <a:endParaRPr kumimoji="1" lang="ja-JP" altLang="en-US" sz="2800" b="1" dirty="0"/>
          </a:p>
        </p:txBody>
      </p:sp>
      <p:sp>
        <p:nvSpPr>
          <p:cNvPr id="27" name="テキスト ボックス 26">
            <a:extLst>
              <a:ext uri="{FF2B5EF4-FFF2-40B4-BE49-F238E27FC236}">
                <a16:creationId xmlns:a16="http://schemas.microsoft.com/office/drawing/2014/main" id="{69DA699B-D89F-7545-7D78-63E4D84A6621}"/>
              </a:ext>
            </a:extLst>
          </p:cNvPr>
          <p:cNvSpPr txBox="1"/>
          <p:nvPr/>
        </p:nvSpPr>
        <p:spPr>
          <a:xfrm>
            <a:off x="2108029" y="2443190"/>
            <a:ext cx="6045543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40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1</a:t>
            </a:r>
            <a:r>
              <a:rPr kumimoji="1" lang="ja-JP" altLang="en-US" sz="40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月</a:t>
            </a:r>
            <a:r>
              <a:rPr lang="en-US" altLang="ja-JP" sz="40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20</a:t>
            </a:r>
            <a:r>
              <a:rPr kumimoji="1" lang="ja-JP" altLang="en-US" sz="40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日</a:t>
            </a:r>
            <a:r>
              <a:rPr kumimoji="1" lang="en-US" altLang="ja-JP" sz="40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(</a:t>
            </a:r>
            <a:r>
              <a:rPr lang="ja-JP" altLang="en-US" sz="40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月</a:t>
            </a:r>
            <a:r>
              <a:rPr kumimoji="1" lang="en-US" altLang="ja-JP" sz="40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)</a:t>
            </a:r>
            <a:r>
              <a:rPr kumimoji="1" lang="ja-JP" altLang="en-US" sz="40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、</a:t>
            </a:r>
            <a:r>
              <a:rPr lang="en-US" altLang="ja-JP" sz="4000" b="1">
                <a:latin typeface="メイリオ" panose="020B0604030504040204" pitchFamily="50" charset="-128"/>
                <a:ea typeface="メイリオ" panose="020B0604030504040204" pitchFamily="50" charset="-128"/>
              </a:rPr>
              <a:t>27</a:t>
            </a:r>
            <a:r>
              <a:rPr lang="ja-JP" altLang="en-US" sz="4000" b="1">
                <a:latin typeface="メイリオ" panose="020B0604030504040204" pitchFamily="50" charset="-128"/>
                <a:ea typeface="メイリオ" panose="020B0604030504040204" pitchFamily="50" charset="-128"/>
              </a:rPr>
              <a:t>日</a:t>
            </a:r>
            <a:r>
              <a:rPr lang="en-US" altLang="ja-JP" sz="40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(</a:t>
            </a:r>
            <a:r>
              <a:rPr lang="ja-JP" altLang="en-US" sz="40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月</a:t>
            </a:r>
            <a:r>
              <a:rPr lang="en-US" altLang="ja-JP" sz="40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)</a:t>
            </a:r>
          </a:p>
          <a:p>
            <a:endParaRPr kumimoji="1" lang="ja-JP" altLang="en-US" sz="2400" dirty="0"/>
          </a:p>
        </p:txBody>
      </p:sp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94D96E0F-0739-8B8F-5072-2FDCAFA5D647}"/>
              </a:ext>
            </a:extLst>
          </p:cNvPr>
          <p:cNvSpPr txBox="1"/>
          <p:nvPr/>
        </p:nvSpPr>
        <p:spPr>
          <a:xfrm>
            <a:off x="2108029" y="3132839"/>
            <a:ext cx="392886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14</a:t>
            </a:r>
            <a:r>
              <a:rPr lang="ja-JP" alt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：</a:t>
            </a:r>
            <a:r>
              <a:rPr lang="en-US" altLang="ja-JP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00</a:t>
            </a:r>
            <a:r>
              <a:rPr lang="ja-JP" alt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～</a:t>
            </a:r>
            <a:r>
              <a:rPr lang="en-US" altLang="ja-JP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15</a:t>
            </a:r>
            <a:r>
              <a:rPr lang="ja-JP" alt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：</a:t>
            </a:r>
            <a:r>
              <a:rPr lang="en-US" altLang="ja-JP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00</a:t>
            </a:r>
          </a:p>
        </p:txBody>
      </p:sp>
      <p:sp>
        <p:nvSpPr>
          <p:cNvPr id="29" name="楕円 28">
            <a:extLst>
              <a:ext uri="{FF2B5EF4-FFF2-40B4-BE49-F238E27FC236}">
                <a16:creationId xmlns:a16="http://schemas.microsoft.com/office/drawing/2014/main" id="{19DF206E-4F58-1458-B895-5C1CFB09F7BC}"/>
              </a:ext>
            </a:extLst>
          </p:cNvPr>
          <p:cNvSpPr/>
          <p:nvPr/>
        </p:nvSpPr>
        <p:spPr>
          <a:xfrm>
            <a:off x="6338918" y="4403697"/>
            <a:ext cx="2469072" cy="1105263"/>
          </a:xfrm>
          <a:prstGeom prst="ellipse">
            <a:avLst/>
          </a:prstGeom>
          <a:blipFill dpi="0" rotWithShape="1">
            <a:blip r:embed="rId4">
              <a:alphaModFix amt="79000"/>
            </a:blip>
            <a:srcRect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4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この機械で</a:t>
            </a:r>
            <a:endParaRPr kumimoji="1" lang="en-US" altLang="ja-JP" sz="14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kumimoji="1" lang="ja-JP" altLang="en-US" sz="14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測定します</a:t>
            </a:r>
          </a:p>
        </p:txBody>
      </p:sp>
      <p:sp>
        <p:nvSpPr>
          <p:cNvPr id="30" name="テキスト ボックス 29">
            <a:extLst>
              <a:ext uri="{FF2B5EF4-FFF2-40B4-BE49-F238E27FC236}">
                <a16:creationId xmlns:a16="http://schemas.microsoft.com/office/drawing/2014/main" id="{A585603D-BEF5-E324-0A29-8F085D6ED29F}"/>
              </a:ext>
            </a:extLst>
          </p:cNvPr>
          <p:cNvSpPr txBox="1"/>
          <p:nvPr/>
        </p:nvSpPr>
        <p:spPr>
          <a:xfrm>
            <a:off x="2108029" y="4039118"/>
            <a:ext cx="345665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のぞみ薬局高陽店　</a:t>
            </a:r>
            <a:endParaRPr lang="en-US" altLang="ja-JP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altLang="ja-JP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2F</a:t>
            </a:r>
            <a:r>
              <a:rPr lang="ja-JP" alt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　研修室</a:t>
            </a:r>
            <a:endParaRPr kumimoji="1" lang="ja-JP" altLang="en-US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3538AB6B-7EE4-0E7B-5A10-619A68581157}"/>
              </a:ext>
            </a:extLst>
          </p:cNvPr>
          <p:cNvSpPr txBox="1"/>
          <p:nvPr/>
        </p:nvSpPr>
        <p:spPr>
          <a:xfrm>
            <a:off x="5257575" y="6091064"/>
            <a:ext cx="638998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60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高齢者</a:t>
            </a:r>
            <a:r>
              <a:rPr lang="ja-JP" altLang="en-US" sz="160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いきいき活動ポイント</a:t>
            </a:r>
            <a:r>
              <a:rPr lang="ja-JP" altLang="en-US" sz="16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対象相談会！</a:t>
            </a:r>
            <a:endParaRPr lang="en-US" altLang="ja-JP" sz="1600" b="1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16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お持ちの方はポイント手帳をご提示ください。</a:t>
            </a:r>
            <a:endParaRPr kumimoji="1" lang="en-US" altLang="ja-JP" sz="1600" b="1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kumimoji="1" lang="ja-JP" altLang="en-US" sz="1600" b="1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5880B46F-642C-B3C6-BBC7-9720B0AE341A}"/>
              </a:ext>
            </a:extLst>
          </p:cNvPr>
          <p:cNvSpPr txBox="1"/>
          <p:nvPr/>
        </p:nvSpPr>
        <p:spPr>
          <a:xfrm>
            <a:off x="938930" y="5572444"/>
            <a:ext cx="41603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082-841-6330</a:t>
            </a:r>
            <a:endParaRPr kumimoji="1" lang="ja-JP" altLang="en-US" sz="3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EA33790A-D8A8-50B9-CD84-47FB1A77BA47}"/>
              </a:ext>
            </a:extLst>
          </p:cNvPr>
          <p:cNvSpPr txBox="1"/>
          <p:nvPr/>
        </p:nvSpPr>
        <p:spPr>
          <a:xfrm>
            <a:off x="695076" y="6160238"/>
            <a:ext cx="504062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店頭、またはお電話でご予約を承っておりますので</a:t>
            </a:r>
            <a:endParaRPr kumimoji="1" lang="en-US" altLang="ja-JP" sz="1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お気軽にお申し付けください。</a:t>
            </a: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51681137-2EB7-7CDA-66CF-285E3B23C288}"/>
              </a:ext>
            </a:extLst>
          </p:cNvPr>
          <p:cNvSpPr txBox="1"/>
          <p:nvPr/>
        </p:nvSpPr>
        <p:spPr>
          <a:xfrm>
            <a:off x="2062886" y="3520408"/>
            <a:ext cx="593209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/>
              <a:t>(</a:t>
            </a:r>
            <a:r>
              <a:rPr kumimoji="1" lang="en-US" altLang="ja-JP" dirty="0">
                <a:highlight>
                  <a:srgbClr val="C0C0C0"/>
                </a:highlight>
              </a:rPr>
              <a:t>14</a:t>
            </a:r>
            <a:r>
              <a:rPr kumimoji="1" lang="ja-JP" altLang="en-US" dirty="0">
                <a:highlight>
                  <a:srgbClr val="C0C0C0"/>
                </a:highlight>
              </a:rPr>
              <a:t>：</a:t>
            </a:r>
            <a:r>
              <a:rPr kumimoji="1" lang="en-US" altLang="ja-JP" dirty="0">
                <a:highlight>
                  <a:srgbClr val="C0C0C0"/>
                </a:highlight>
              </a:rPr>
              <a:t>00</a:t>
            </a:r>
            <a:r>
              <a:rPr kumimoji="1" lang="ja-JP" altLang="en-US" dirty="0"/>
              <a:t>、</a:t>
            </a:r>
            <a:r>
              <a:rPr kumimoji="1" lang="en-US" altLang="ja-JP" dirty="0">
                <a:highlight>
                  <a:srgbClr val="C0C0C0"/>
                </a:highlight>
              </a:rPr>
              <a:t>14</a:t>
            </a:r>
            <a:r>
              <a:rPr kumimoji="1" lang="ja-JP" altLang="en-US" dirty="0">
                <a:highlight>
                  <a:srgbClr val="C0C0C0"/>
                </a:highlight>
              </a:rPr>
              <a:t>：</a:t>
            </a:r>
            <a:r>
              <a:rPr kumimoji="1" lang="en-US" altLang="ja-JP" dirty="0">
                <a:highlight>
                  <a:srgbClr val="C0C0C0"/>
                </a:highlight>
              </a:rPr>
              <a:t>10</a:t>
            </a:r>
            <a:r>
              <a:rPr kumimoji="1" lang="ja-JP" altLang="en-US" dirty="0"/>
              <a:t>、</a:t>
            </a:r>
            <a:r>
              <a:rPr kumimoji="1" lang="en-US" altLang="ja-JP" dirty="0">
                <a:highlight>
                  <a:srgbClr val="C0C0C0"/>
                </a:highlight>
              </a:rPr>
              <a:t>14</a:t>
            </a:r>
            <a:r>
              <a:rPr kumimoji="1" lang="ja-JP" altLang="en-US" dirty="0">
                <a:highlight>
                  <a:srgbClr val="C0C0C0"/>
                </a:highlight>
              </a:rPr>
              <a:t>：</a:t>
            </a:r>
            <a:r>
              <a:rPr kumimoji="1" lang="en-US" altLang="ja-JP" dirty="0">
                <a:highlight>
                  <a:srgbClr val="C0C0C0"/>
                </a:highlight>
              </a:rPr>
              <a:t>20</a:t>
            </a:r>
            <a:r>
              <a:rPr kumimoji="1" lang="ja-JP" altLang="en-US" dirty="0"/>
              <a:t>、</a:t>
            </a:r>
            <a:r>
              <a:rPr kumimoji="1" lang="en-US" altLang="ja-JP" dirty="0">
                <a:highlight>
                  <a:srgbClr val="C0C0C0"/>
                </a:highlight>
              </a:rPr>
              <a:t>14</a:t>
            </a:r>
            <a:r>
              <a:rPr kumimoji="1" lang="ja-JP" altLang="en-US" dirty="0">
                <a:highlight>
                  <a:srgbClr val="C0C0C0"/>
                </a:highlight>
              </a:rPr>
              <a:t>：</a:t>
            </a:r>
            <a:r>
              <a:rPr kumimoji="1" lang="en-US" altLang="ja-JP" dirty="0">
                <a:highlight>
                  <a:srgbClr val="C0C0C0"/>
                </a:highlight>
              </a:rPr>
              <a:t>30</a:t>
            </a:r>
            <a:r>
              <a:rPr kumimoji="1" lang="ja-JP" altLang="en-US" dirty="0"/>
              <a:t>、</a:t>
            </a:r>
            <a:r>
              <a:rPr kumimoji="1" lang="en-US" altLang="ja-JP" dirty="0">
                <a:highlight>
                  <a:srgbClr val="C0C0C0"/>
                </a:highlight>
              </a:rPr>
              <a:t>14</a:t>
            </a:r>
            <a:r>
              <a:rPr kumimoji="1" lang="ja-JP" altLang="en-US" dirty="0">
                <a:highlight>
                  <a:srgbClr val="C0C0C0"/>
                </a:highlight>
              </a:rPr>
              <a:t>：</a:t>
            </a:r>
            <a:r>
              <a:rPr kumimoji="1" lang="en-US" altLang="ja-JP" dirty="0">
                <a:highlight>
                  <a:srgbClr val="C0C0C0"/>
                </a:highlight>
              </a:rPr>
              <a:t>40</a:t>
            </a:r>
            <a:r>
              <a:rPr kumimoji="1" lang="ja-JP" altLang="en-US" dirty="0"/>
              <a:t>、</a:t>
            </a:r>
            <a:r>
              <a:rPr kumimoji="1" lang="en-US" altLang="ja-JP" dirty="0">
                <a:highlight>
                  <a:srgbClr val="C0C0C0"/>
                </a:highlight>
              </a:rPr>
              <a:t>14</a:t>
            </a:r>
            <a:r>
              <a:rPr kumimoji="1" lang="ja-JP" altLang="en-US" dirty="0">
                <a:highlight>
                  <a:srgbClr val="C0C0C0"/>
                </a:highlight>
              </a:rPr>
              <a:t>：</a:t>
            </a:r>
            <a:r>
              <a:rPr kumimoji="1" lang="en-US" altLang="ja-JP" dirty="0">
                <a:highlight>
                  <a:srgbClr val="C0C0C0"/>
                </a:highlight>
              </a:rPr>
              <a:t>50</a:t>
            </a:r>
            <a:endParaRPr lang="en-US" altLang="ja-JP" dirty="0">
              <a:highlight>
                <a:srgbClr val="C0C0C0"/>
              </a:highlight>
            </a:endParaRPr>
          </a:p>
          <a:p>
            <a:r>
              <a:rPr lang="ja-JP" altLang="en-US" dirty="0"/>
              <a:t>　　　　　　　　　　　　　　　　　　</a:t>
            </a:r>
            <a:r>
              <a:rPr lang="ja-JP" altLang="en-US" b="1" dirty="0"/>
              <a:t>各時間</a:t>
            </a:r>
            <a:r>
              <a:rPr lang="en-US" altLang="ja-JP" b="1" dirty="0"/>
              <a:t>1</a:t>
            </a:r>
            <a:r>
              <a:rPr lang="ja-JP" altLang="en-US" b="1" dirty="0"/>
              <a:t>名ずつ</a:t>
            </a:r>
            <a:r>
              <a:rPr lang="en-US" altLang="ja-JP" dirty="0"/>
              <a:t>)</a:t>
            </a:r>
            <a:endParaRPr kumimoji="1" lang="en-US" altLang="ja-JP" dirty="0"/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C984D0B7-BCFF-4C67-C7DF-05C76105A789}"/>
              </a:ext>
            </a:extLst>
          </p:cNvPr>
          <p:cNvSpPr txBox="1"/>
          <p:nvPr/>
        </p:nvSpPr>
        <p:spPr>
          <a:xfrm>
            <a:off x="8452567" y="2277481"/>
            <a:ext cx="392956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講師：土屋 仁美</a:t>
            </a:r>
            <a:r>
              <a:rPr lang="en-US" altLang="ja-JP" sz="2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(</a:t>
            </a:r>
            <a:r>
              <a:rPr lang="ja-JP" altLang="en-US" sz="2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薬剤師</a:t>
            </a:r>
            <a:r>
              <a:rPr lang="en-US" altLang="ja-JP" sz="2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)</a:t>
            </a:r>
            <a:endParaRPr kumimoji="1" lang="ja-JP" altLang="en-US" sz="2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18186436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270</TotalTime>
  <Words>158</Words>
  <Application>Microsoft Office PowerPoint</Application>
  <PresentationFormat>ワイド画面</PresentationFormat>
  <Paragraphs>27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メイリオ</vt:lpstr>
      <vt:lpstr>游ゴシック</vt:lpstr>
      <vt:lpstr>游ゴシック Light</vt:lpstr>
      <vt:lpstr>Arial</vt:lpstr>
      <vt:lpstr>Office テーマ</vt:lpstr>
      <vt:lpstr>骨密度測定会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骨密度測定会</dc:title>
  <dc:creator>kouyoumain</dc:creator>
  <cp:lastModifiedBy>kouyoumain</cp:lastModifiedBy>
  <cp:revision>13</cp:revision>
  <cp:lastPrinted>2024-07-18T07:45:57Z</cp:lastPrinted>
  <dcterms:created xsi:type="dcterms:W3CDTF">2023-12-09T03:45:48Z</dcterms:created>
  <dcterms:modified xsi:type="dcterms:W3CDTF">2024-12-13T04:51:20Z</dcterms:modified>
</cp:coreProperties>
</file>