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3"/>
  </p:notes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ACC"/>
    <a:srgbClr val="FFFF66"/>
    <a:srgbClr val="FFCC00"/>
    <a:srgbClr val="9C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8831" cy="495029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2DC6501-D2DE-4E9A-8D99-C69835FCCB35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1" cy="495028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4B18726-384C-4885-9A90-B774EDA852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40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756C4-DD93-5932-35C6-B28AD18E7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F4C569-FCE8-7B63-793F-BEED86A36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E388FA-DAC2-A174-1C88-B9EFCDA2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045CFF-DCAB-7B39-10C3-BB549397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CC8C47-6A42-6E67-3B49-1D8C3F87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48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5771F0-2EF1-5723-7BB6-062C231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79846D-89B9-C85E-3493-44836CEF3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0C14C7-4C76-A3DD-9F7E-34FD3726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6385E6-5156-45CA-2BA0-5091CFCE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680F38-2D67-8191-5773-0D533C02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27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E6206F8-B946-B39C-2AA8-31CEE1174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B2BF2C-1F31-51F7-AF45-FE5DB8D7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A0D8C0-F4B8-555C-CC18-5750DDD8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52782C-309D-98EE-8216-0257BCD7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3CA59F-5BFA-E45E-6C4A-CD1DB094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38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30EAA1-7A9D-6983-C5FF-084DE756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B5B270-CBD8-E363-3FD4-7138E3D2C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AD6B1A-75D0-4A7A-2979-94E98009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812DE-827A-66F7-B33C-B25B7458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E57E59-D6AE-B04A-3325-57868F28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10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9BC06-A955-CA2C-D3A3-75A773C2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798693-8192-F8EF-ECDB-B6DA6DC80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9DA594-A839-2C5E-34D7-588429CE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8F432A-7C02-AD28-4C92-4F67346D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162048-24B2-540D-9730-42E343D9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2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43FB4-F1C4-4074-96E2-0549CFFD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E0132-EA4E-C207-5B73-FE62AB4F7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3C7EFB-5D94-16C1-8D23-090C90069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BB7054-CB9A-C9FE-1E75-1DF6AC38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230DAF-1FFD-C73C-FCB6-637B5D89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F17D71-F0DB-3F64-0369-8A75AEF1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56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A3BA4-B9BB-0377-640E-549F0137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28D01A-EAD4-A82F-B284-84767FFD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094B5C-E849-1783-9999-75EE86C4A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AC4307-1BC7-3CB4-FFF1-4A13794AE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D26CABA-BBF3-5032-E1E2-8D577120B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E6FE4E-6DF4-6CC8-2925-F41CED69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F3A60F9-07D4-4B9D-EFB4-21B20FA3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A7F25DA-62B9-8510-DE6D-5E73B329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4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81CC86-5E71-5F49-D271-D6CF83F0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77F6D75-0FC8-E94B-156D-F956FE91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C69E74-C6CE-58EF-7CAF-5505DA8B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17CBA3-3C4B-0B32-AEE0-C8D9865C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92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4638EF-C0F2-619C-E8DB-4CD95988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28DDD7-FA8B-4354-4259-CE998A06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EC8699-D79E-9C4F-2652-0DFA4E97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43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AD3DCD-D201-2D3E-DB37-7361D5BE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EA6931-F4A2-9389-7E78-1D5041A7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D09306-C3EA-8D92-CEC4-BFA151C3B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357F85-B7F4-67CD-2A54-F1326F9C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CDF5EF-614E-5D6D-239F-E1BDA279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DE72A2-97CA-539F-5EFB-58C61866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96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3E7E5-E602-BC61-C340-2148F2F7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7F0B4A4-002A-856B-6B0E-F13D9DA29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BF2374-EC6A-A41F-ECCC-51558A481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E09C42-7065-6E8B-5174-9E20502C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D8997C-7A23-02FF-41FC-1D76A979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9ABF4E-929A-3F59-8C07-6227310C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05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571E81-72DF-60FB-8C21-71CB5723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C18662-FAA7-5B60-B4B1-70902F68D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B603EB-DC6E-1C51-3E60-48ABEF67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2667C-7F2C-4AD8-9C33-EB0926EED922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DF3CF7-D720-6B64-0B4E-E9266580F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C24D6-EFFC-3B02-EA5E-4FF7B6AD2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B49C67-53AB-44BF-A379-EE26A6853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46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964FF5-41AD-CB24-3D4F-5E35CBC0D18A}"/>
              </a:ext>
            </a:extLst>
          </p:cNvPr>
          <p:cNvSpPr txBox="1"/>
          <p:nvPr/>
        </p:nvSpPr>
        <p:spPr>
          <a:xfrm>
            <a:off x="172060" y="318267"/>
            <a:ext cx="703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/>
                </a:solidFill>
              </a:rPr>
              <a:t>のぞみ薬局高陽店　第</a:t>
            </a:r>
            <a:r>
              <a:rPr lang="en-US" altLang="ja-JP" sz="2800" b="1" dirty="0">
                <a:solidFill>
                  <a:schemeClr val="accent2"/>
                </a:solidFill>
              </a:rPr>
              <a:t>59</a:t>
            </a:r>
            <a:r>
              <a:rPr lang="ja-JP" altLang="en-US" sz="2800" b="1" dirty="0">
                <a:solidFill>
                  <a:schemeClr val="accent2"/>
                </a:solidFill>
              </a:rPr>
              <a:t>回無料健康相談会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B784A12-5EA9-34A4-A4C7-C5F00492A4D0}"/>
              </a:ext>
            </a:extLst>
          </p:cNvPr>
          <p:cNvSpPr txBox="1"/>
          <p:nvPr/>
        </p:nvSpPr>
        <p:spPr>
          <a:xfrm>
            <a:off x="575221" y="6016796"/>
            <a:ext cx="480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2"/>
                </a:solidFill>
              </a:rPr>
              <a:t>高齢者いきいき活動ポイントの対象です。</a:t>
            </a:r>
            <a:endParaRPr lang="en-US" altLang="ja-JP" b="1" dirty="0">
              <a:solidFill>
                <a:schemeClr val="accent2"/>
              </a:solidFill>
            </a:endParaRPr>
          </a:p>
          <a:p>
            <a:r>
              <a:rPr lang="ja-JP" altLang="en-US" b="1" dirty="0">
                <a:solidFill>
                  <a:schemeClr val="accent2"/>
                </a:solidFill>
              </a:rPr>
              <a:t>お持ちの方はポイント手帳をご提示ください。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2B925D-6189-489A-A7B7-36B65FDC3936}"/>
              </a:ext>
            </a:extLst>
          </p:cNvPr>
          <p:cNvSpPr txBox="1"/>
          <p:nvPr/>
        </p:nvSpPr>
        <p:spPr>
          <a:xfrm>
            <a:off x="563755" y="2961158"/>
            <a:ext cx="947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日時：</a:t>
            </a:r>
            <a:r>
              <a:rPr lang="en-US" altLang="ja-JP" sz="3600" b="1" dirty="0">
                <a:solidFill>
                  <a:schemeClr val="accent2"/>
                </a:solidFill>
              </a:rPr>
              <a:t>10</a:t>
            </a:r>
            <a:r>
              <a:rPr lang="ja-JP" altLang="en-US" sz="3600" b="1" dirty="0">
                <a:solidFill>
                  <a:schemeClr val="accent2"/>
                </a:solidFill>
              </a:rPr>
              <a:t>月</a:t>
            </a:r>
            <a:r>
              <a:rPr lang="en-US" altLang="ja-JP" sz="3600" b="1" dirty="0">
                <a:solidFill>
                  <a:schemeClr val="accent2"/>
                </a:solidFill>
              </a:rPr>
              <a:t>6</a:t>
            </a:r>
            <a:r>
              <a:rPr lang="ja-JP" altLang="en-US" sz="3600" b="1" dirty="0">
                <a:solidFill>
                  <a:schemeClr val="accent2"/>
                </a:solidFill>
              </a:rPr>
              <a:t>日</a:t>
            </a:r>
            <a:r>
              <a:rPr lang="en-US" altLang="ja-JP" sz="3600" b="1" dirty="0">
                <a:solidFill>
                  <a:schemeClr val="accent2"/>
                </a:solidFill>
              </a:rPr>
              <a:t>(</a:t>
            </a:r>
            <a:r>
              <a:rPr lang="ja-JP" altLang="en-US" sz="3600" b="1" dirty="0">
                <a:solidFill>
                  <a:schemeClr val="accent2"/>
                </a:solidFill>
              </a:rPr>
              <a:t>月</a:t>
            </a:r>
            <a:r>
              <a:rPr lang="en-US" altLang="ja-JP" sz="3600" b="1" dirty="0">
                <a:solidFill>
                  <a:schemeClr val="accent2"/>
                </a:solidFill>
              </a:rPr>
              <a:t>)</a:t>
            </a:r>
            <a:r>
              <a:rPr lang="ja-JP" altLang="en-US" sz="3600" b="1" dirty="0">
                <a:solidFill>
                  <a:schemeClr val="accent2"/>
                </a:solidFill>
              </a:rPr>
              <a:t>　</a:t>
            </a:r>
            <a:r>
              <a:rPr lang="en-US" altLang="ja-JP" sz="3600" b="1" dirty="0">
                <a:solidFill>
                  <a:schemeClr val="accent2"/>
                </a:solidFill>
              </a:rPr>
              <a:t>10</a:t>
            </a:r>
            <a:r>
              <a:rPr lang="ja-JP" altLang="en-US" sz="3600" b="1" dirty="0">
                <a:solidFill>
                  <a:schemeClr val="accent2"/>
                </a:solidFill>
              </a:rPr>
              <a:t>月</a:t>
            </a:r>
            <a:r>
              <a:rPr lang="en-US" altLang="ja-JP" sz="3600" b="1" dirty="0">
                <a:solidFill>
                  <a:schemeClr val="accent2"/>
                </a:solidFill>
              </a:rPr>
              <a:t>27</a:t>
            </a:r>
            <a:r>
              <a:rPr lang="ja-JP" altLang="en-US" sz="3600" b="1" dirty="0">
                <a:solidFill>
                  <a:schemeClr val="accent2"/>
                </a:solidFill>
              </a:rPr>
              <a:t>日</a:t>
            </a:r>
            <a:r>
              <a:rPr lang="en-US" altLang="ja-JP" sz="3600" b="1" dirty="0">
                <a:solidFill>
                  <a:schemeClr val="accent2"/>
                </a:solidFill>
              </a:rPr>
              <a:t>(</a:t>
            </a:r>
            <a:r>
              <a:rPr lang="ja-JP" altLang="en-US" sz="3600" b="1" dirty="0">
                <a:solidFill>
                  <a:schemeClr val="accent2"/>
                </a:solidFill>
              </a:rPr>
              <a:t>月</a:t>
            </a:r>
            <a:r>
              <a:rPr lang="en-US" altLang="ja-JP" sz="3600" b="1" dirty="0">
                <a:solidFill>
                  <a:schemeClr val="accent2"/>
                </a:solidFill>
              </a:rPr>
              <a:t>)</a:t>
            </a:r>
            <a:r>
              <a:rPr lang="en-US" altLang="ja-JP" sz="3600" b="1" dirty="0">
                <a:solidFill>
                  <a:srgbClr val="130ACC"/>
                </a:solidFill>
              </a:rPr>
              <a:t> </a:t>
            </a:r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</a:t>
            </a:r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～</a:t>
            </a:r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</a:t>
            </a:r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A8E7A2-295F-B53A-0923-CC59F6556CB5}"/>
              </a:ext>
            </a:extLst>
          </p:cNvPr>
          <p:cNvSpPr txBox="1"/>
          <p:nvPr/>
        </p:nvSpPr>
        <p:spPr>
          <a:xfrm>
            <a:off x="570536" y="3732388"/>
            <a:ext cx="605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場所：のぞみ薬局高陽店　</a:t>
            </a:r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2F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研修室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A722CE1-96BB-732A-C29A-4B51BBBA5CBF}"/>
              </a:ext>
            </a:extLst>
          </p:cNvPr>
          <p:cNvSpPr txBox="1"/>
          <p:nvPr/>
        </p:nvSpPr>
        <p:spPr>
          <a:xfrm>
            <a:off x="570536" y="4316224"/>
            <a:ext cx="417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薬剤師：大中　孝晃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77C2B8D-08E6-1958-09FB-F8E9ADFFB366}"/>
              </a:ext>
            </a:extLst>
          </p:cNvPr>
          <p:cNvSpPr txBox="1"/>
          <p:nvPr/>
        </p:nvSpPr>
        <p:spPr>
          <a:xfrm>
            <a:off x="602199" y="4942192"/>
            <a:ext cx="333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>
                <a:solidFill>
                  <a:schemeClr val="accent2"/>
                </a:solidFill>
              </a:rPr>
              <a:t>☎</a:t>
            </a:r>
            <a:r>
              <a:rPr lang="en-US" altLang="ja-JP" sz="3200" b="1" u="sng" dirty="0">
                <a:solidFill>
                  <a:schemeClr val="accent2"/>
                </a:solidFill>
              </a:rPr>
              <a:t>082-841-6330</a:t>
            </a:r>
            <a:endParaRPr lang="ja-JP" altLang="en-US" sz="3200" b="1" u="sng" dirty="0">
              <a:solidFill>
                <a:schemeClr val="accent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265176-8015-262C-2749-A8E81660F1D6}"/>
              </a:ext>
            </a:extLst>
          </p:cNvPr>
          <p:cNvSpPr txBox="1"/>
          <p:nvPr/>
        </p:nvSpPr>
        <p:spPr>
          <a:xfrm>
            <a:off x="575221" y="5567133"/>
            <a:ext cx="352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ご予約の上ご参加ください。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0E2A58-6810-9E13-539D-0CB4DFED6C7F}"/>
              </a:ext>
            </a:extLst>
          </p:cNvPr>
          <p:cNvSpPr txBox="1"/>
          <p:nvPr/>
        </p:nvSpPr>
        <p:spPr>
          <a:xfrm>
            <a:off x="1754659" y="1075066"/>
            <a:ext cx="8682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chemeClr val="accent5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残暑バテ・秋バテ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3F21B-08EB-DCCD-4E0C-D6A772699AC1}"/>
              </a:ext>
            </a:extLst>
          </p:cNvPr>
          <p:cNvSpPr txBox="1"/>
          <p:nvPr/>
        </p:nvSpPr>
        <p:spPr>
          <a:xfrm>
            <a:off x="6419811" y="5284477"/>
            <a:ext cx="480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CACC1D0-C3BF-A29A-E84B-0077BF3E8BDF}"/>
              </a:ext>
            </a:extLst>
          </p:cNvPr>
          <p:cNvSpPr/>
          <p:nvPr/>
        </p:nvSpPr>
        <p:spPr>
          <a:xfrm>
            <a:off x="5626693" y="4407709"/>
            <a:ext cx="6310858" cy="17703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夏バテならぬ「秋バテ」をご存じですか？</a:t>
            </a:r>
            <a:endParaRPr lang="en-US" altLang="ja-JP" sz="2400" dirty="0"/>
          </a:p>
          <a:p>
            <a:r>
              <a:rPr lang="ja-JP" altLang="en-US" sz="2400" dirty="0"/>
              <a:t>その</a:t>
            </a:r>
            <a:r>
              <a:rPr kumimoji="1" lang="ja-JP" altLang="en-US" sz="2400" dirty="0"/>
              <a:t>不調は、もしかしたら秋バテかも</a:t>
            </a:r>
            <a:endParaRPr kumimoji="1" lang="en-US" altLang="ja-JP" sz="2400" dirty="0"/>
          </a:p>
          <a:p>
            <a:r>
              <a:rPr kumimoji="1" lang="ja-JP" altLang="en-US" sz="2400" dirty="0"/>
              <a:t>しれません！</a:t>
            </a:r>
            <a:endParaRPr kumimoji="1" lang="en-US" altLang="ja-JP" sz="2400" dirty="0"/>
          </a:p>
          <a:p>
            <a:r>
              <a:rPr kumimoji="1" lang="ja-JP" altLang="en-US" sz="2400" dirty="0"/>
              <a:t>症状から対策まで薬剤師がお話しします！</a:t>
            </a:r>
          </a:p>
        </p:txBody>
      </p:sp>
      <p:pic>
        <p:nvPicPr>
          <p:cNvPr id="12" name="図 11" descr="ブルー, ストリ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06E31CC-DE63-30F8-9B39-F71DB8ED3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06" y="136852"/>
            <a:ext cx="1422933" cy="1409270"/>
          </a:xfrm>
          <a:prstGeom prst="rect">
            <a:avLst/>
          </a:prstGeom>
        </p:spPr>
      </p:pic>
      <p:pic>
        <p:nvPicPr>
          <p:cNvPr id="16" name="図 15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58C62E6-DE1F-5F37-37D4-8C93C180A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82" y="3402789"/>
            <a:ext cx="991747" cy="1080922"/>
          </a:xfrm>
          <a:prstGeom prst="rect">
            <a:avLst/>
          </a:prstGeom>
        </p:spPr>
      </p:pic>
      <p:pic>
        <p:nvPicPr>
          <p:cNvPr id="21" name="図 20" descr="おもちゃ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26B8062-050A-70A4-3D3F-7D1D12F1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734" y="2545539"/>
            <a:ext cx="1714500" cy="1714500"/>
          </a:xfrm>
          <a:prstGeom prst="rect">
            <a:avLst/>
          </a:prstGeom>
        </p:spPr>
      </p:pic>
      <p:pic>
        <p:nvPicPr>
          <p:cNvPr id="25" name="図 24" descr="挿絵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9AD6A59-EE16-12F7-9C08-67E06581C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99" y="3577346"/>
            <a:ext cx="867965" cy="867965"/>
          </a:xfrm>
          <a:prstGeom prst="rect">
            <a:avLst/>
          </a:prstGeom>
        </p:spPr>
      </p:pic>
      <p:pic>
        <p:nvPicPr>
          <p:cNvPr id="27" name="図 26" descr="食品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E13BE79-51BC-4476-A19A-BEC18C0C3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51" y="3585792"/>
            <a:ext cx="867965" cy="923367"/>
          </a:xfrm>
          <a:prstGeom prst="rect">
            <a:avLst/>
          </a:prstGeom>
        </p:spPr>
      </p:pic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D9FAE4CC-9CBB-7B6E-4E1D-F1B8A21C662B}"/>
              </a:ext>
            </a:extLst>
          </p:cNvPr>
          <p:cNvSpPr/>
          <p:nvPr/>
        </p:nvSpPr>
        <p:spPr>
          <a:xfrm>
            <a:off x="9286754" y="2302004"/>
            <a:ext cx="2847561" cy="923687"/>
          </a:xfrm>
          <a:prstGeom prst="wedgeEllipseCallout">
            <a:avLst>
              <a:gd name="adj1" fmla="val 12128"/>
              <a:gd name="adj2" fmla="val 7970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最近、こんな不調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ないですか？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796CBF3-E4C1-1F99-A724-2C6F1ED8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07" b="11503"/>
          <a:stretch>
            <a:fillRect/>
          </a:stretch>
        </p:blipFill>
        <p:spPr>
          <a:xfrm>
            <a:off x="7133038" y="323981"/>
            <a:ext cx="4937237" cy="3708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345E463-0B17-5797-600A-D637C4578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3" b="20558"/>
          <a:stretch>
            <a:fillRect/>
          </a:stretch>
        </p:blipFill>
        <p:spPr>
          <a:xfrm>
            <a:off x="5585671" y="6310856"/>
            <a:ext cx="6517116" cy="3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115</Words>
  <Application>Microsoft Office PowerPoint</Application>
  <PresentationFormat>ワイド画面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高陽店</dc:creator>
  <cp:lastModifiedBy>高陽店</cp:lastModifiedBy>
  <cp:revision>20</cp:revision>
  <cp:lastPrinted>2025-09-05T07:35:18Z</cp:lastPrinted>
  <dcterms:created xsi:type="dcterms:W3CDTF">2025-06-13T04:17:26Z</dcterms:created>
  <dcterms:modified xsi:type="dcterms:W3CDTF">2025-09-05T08:13:27Z</dcterms:modified>
</cp:coreProperties>
</file>