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45196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3A76A-A148-9ED6-7F0E-09E1DD2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935017D-6251-0A8E-4052-A0E100FA2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956DFD-4BCC-3CDE-5B96-D25D3469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7A69B5-5618-6493-3FEE-1CE4217C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5A8CFE-9B92-6DDE-07D9-0D3B6CF3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82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B4CB3F-4A6F-B929-D145-66495191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E24D9E-0466-84F5-9E79-A3A60920E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45372E-2F26-2D81-0B8B-6E06066B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26FE95-BB70-8CD8-A4F6-4545881B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2E8A33-EA20-E80C-17C6-95AC36CE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28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BC89898-6C8C-6902-8749-619364A4E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76DC3A-FA94-BB98-5D80-4C20C4F96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19725-ACDE-A9EF-5336-D86E34661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54D491-9747-74D6-0389-756909AB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D31516-6753-C64C-AAEB-1366A2FE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90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CAAD6C-1B52-B861-E2D5-31078389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D37036-49D8-BA0F-D0C4-4FE5520D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342D4-D86A-E0A5-6331-B3DE5777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1EBBA9-3B34-EE71-62F0-A75298CF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F8901C-5549-7526-CB70-A9414F5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30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C93782-B4F6-E6E3-E2B7-EC1FF139F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65636-90C3-73EF-7824-2CE26923F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0EF8A-07B7-3255-B4DF-906F9ABB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B3361A-4E04-A62B-835C-A64D1B6B2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B08BF-263B-F01C-C854-7F058A6A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0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46FF5-15F7-B54C-9DA1-02F7F46B1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D7917B-6FB0-E2ED-5980-4D9A5F76D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3C7BC4-667A-DBE6-C410-C8604B60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48DE62-29DA-EBDF-E039-C04EC3AF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1A4B45-9AF0-D3B7-77B0-2F6F7A67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7C4A84-AC79-95E1-F617-4439F3E7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36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839D16-3C22-2A11-D76D-0C3B4155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3E193E-2803-23F7-0C71-7A45907E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EA1531-0419-703F-508D-DD0B26EAC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9F3662-49BA-74B7-2963-85B343F0A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1BC7465-E523-D5F2-DC00-1A5496B29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DE31EE8-6792-CF60-0385-D0765D04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1EBEDE-4DB9-D348-DF77-83FFC45BB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AF21A0-C33B-D6D3-8377-D2B2CF5C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8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82A16-9CA5-6E56-780F-AEC0729C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52F9AD-FE52-EF7A-AF38-48B69A63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BA98FF-97B7-0D2E-8F41-61238247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E88570-F5A3-EF64-BEF9-D6B4FF30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2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4FA5FE-5203-2585-0EA3-B5D38062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7CC63B-3625-DE12-DB82-31508DB3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05AA0-7E0B-4286-ABEA-122EC919C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98EBB-069E-0D6E-531F-F3E89E89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B4A452-4504-8B20-4462-24C19C09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443728-CFFD-693F-5371-6E7A5E81E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6B284D-D4BB-1EDF-5573-3B80513B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B67A0D-8672-282A-DD58-6822EDD8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29E30C-A3EF-FA21-D2D5-358C80C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0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38052-A68A-7F15-4C12-B87F8C2E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9530F7-7670-6E41-8B50-9BFE951FF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28C8EF-A37F-06ED-ABD9-B79B40702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A92BB0-CCB3-B12A-E108-31E83664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4548F-C578-F148-0A4E-195B83D5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4F0620-6327-FFB7-3447-101AAEFD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5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44A59E-073B-74F5-2BCB-4B46D888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8BEB9E-C107-EB56-6DC2-BDAE9A8EA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7ACE20-250F-5067-1F04-9B26B9CE5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DDD199-0E57-4F04-BB04-13F5384A6FE5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9A8BEE-D57E-7117-E518-401C24BBF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8BA8A6-3BDD-8213-5921-8EE63C231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3FFF2-9295-492A-B4EA-3C0CCCFC6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3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木, 花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456A5C0-9321-B810-64CA-7B5E95E49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265" y="1956585"/>
            <a:ext cx="1964036" cy="1757517"/>
          </a:xfrm>
          <a:prstGeom prst="rect">
            <a:avLst/>
          </a:prstGeom>
        </p:spPr>
      </p:pic>
      <p:sp>
        <p:nvSpPr>
          <p:cNvPr id="24" name="雲 23">
            <a:extLst>
              <a:ext uri="{FF2B5EF4-FFF2-40B4-BE49-F238E27FC236}">
                <a16:creationId xmlns:a16="http://schemas.microsoft.com/office/drawing/2014/main" id="{606809BA-D602-9602-502A-6ADB9894EB7F}"/>
              </a:ext>
            </a:extLst>
          </p:cNvPr>
          <p:cNvSpPr/>
          <p:nvPr/>
        </p:nvSpPr>
        <p:spPr>
          <a:xfrm rot="11417700">
            <a:off x="1740200" y="1782577"/>
            <a:ext cx="1810477" cy="996385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雲 22">
            <a:extLst>
              <a:ext uri="{FF2B5EF4-FFF2-40B4-BE49-F238E27FC236}">
                <a16:creationId xmlns:a16="http://schemas.microsoft.com/office/drawing/2014/main" id="{C39563A9-9FE6-C4F5-BF83-7FED2B323930}"/>
              </a:ext>
            </a:extLst>
          </p:cNvPr>
          <p:cNvSpPr/>
          <p:nvPr/>
        </p:nvSpPr>
        <p:spPr>
          <a:xfrm>
            <a:off x="223028" y="1132574"/>
            <a:ext cx="2316106" cy="1434458"/>
          </a:xfrm>
          <a:prstGeom prst="cloud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23386E-4EEC-6A80-5DCA-0C19396A3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588" y="941032"/>
            <a:ext cx="9936954" cy="1137170"/>
          </a:xfrm>
        </p:spPr>
        <p:txBody>
          <a:bodyPr>
            <a:normAutofit fontScale="90000"/>
          </a:bodyPr>
          <a:lstStyle/>
          <a:p>
            <a:r>
              <a:rPr kumimoji="1" lang="en-US" altLang="ja-JP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scadia Code ExtraLight" panose="020B0609020000020004" pitchFamily="49" charset="0"/>
              </a:rPr>
              <a:t>《</a:t>
            </a:r>
            <a:r>
              <a:rPr lang="ja-JP" altLang="en-US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scadia Code ExtraLight" panose="020B0609020000020004" pitchFamily="49" charset="0"/>
              </a:rPr>
              <a:t>前立腺疾患</a:t>
            </a:r>
            <a:r>
              <a:rPr kumimoji="1" lang="en-US" altLang="ja-JP" sz="8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scadia Code ExtraLight" panose="020B0609020000020004" pitchFamily="49" charset="0"/>
              </a:rPr>
              <a:t>》</a:t>
            </a:r>
            <a:r>
              <a:rPr kumimoji="1" lang="ja-JP" altLang="en-US" sz="4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について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A8D6DC-FCB7-DEC8-C2C0-E5B108F2C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1" y="111715"/>
            <a:ext cx="9343869" cy="61497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5C11078-1F3C-D71B-0252-932C36C3C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1" y="6160957"/>
            <a:ext cx="8616846" cy="653112"/>
          </a:xfrm>
          <a:prstGeom prst="rect">
            <a:avLst/>
          </a:prstGeom>
        </p:spPr>
      </p:pic>
      <p:pic>
        <p:nvPicPr>
          <p:cNvPr id="7" name="図 6" descr="帽子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9AF9EE9-36B5-ECC8-AF00-5A1D474C2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67" y="0"/>
            <a:ext cx="3305331" cy="11055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AAA535-C0EB-9463-93E8-49F3C2A0205B}"/>
              </a:ext>
            </a:extLst>
          </p:cNvPr>
          <p:cNvSpPr txBox="1"/>
          <p:nvPr/>
        </p:nvSpPr>
        <p:spPr>
          <a:xfrm>
            <a:off x="5895119" y="4954111"/>
            <a:ext cx="6390807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1" lang="ja-JP" altLang="en-US" sz="4000" b="1" dirty="0">
                <a:ln/>
                <a:solidFill>
                  <a:schemeClr val="accent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ご予約は</a:t>
            </a:r>
            <a:endParaRPr kumimoji="1" lang="en-US" altLang="ja-JP" sz="4000" b="1" dirty="0">
              <a:ln/>
              <a:solidFill>
                <a:schemeClr val="accent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kumimoji="1" lang="ja-JP" altLang="en-US" sz="4000" b="1" dirty="0">
                <a:ln/>
                <a:solidFill>
                  <a:schemeClr val="accent3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お電話から☎</a:t>
            </a:r>
            <a:endParaRPr kumimoji="1" lang="en-US" altLang="ja-JP" sz="4000" b="1" dirty="0">
              <a:ln/>
              <a:solidFill>
                <a:schemeClr val="accent3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r"/>
            <a:r>
              <a:rPr lang="en-US" altLang="ja-JP" sz="4000" b="1" u="sng" dirty="0">
                <a:ln/>
                <a:solidFill>
                  <a:schemeClr val="accent3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082-841-6330</a:t>
            </a:r>
            <a:endParaRPr kumimoji="1" lang="en-US" altLang="ja-JP" sz="4000" b="1" u="sng" dirty="0">
              <a:ln/>
              <a:solidFill>
                <a:schemeClr val="accent3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kumimoji="1" lang="ja-JP" alt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図 13" descr="花の絵が描かれたcg&#10;&#10;AI 生成コンテンツは誤りを含む可能性があります。">
            <a:extLst>
              <a:ext uri="{FF2B5EF4-FFF2-40B4-BE49-F238E27FC236}">
                <a16:creationId xmlns:a16="http://schemas.microsoft.com/office/drawing/2014/main" id="{8BD0E789-EE8A-A975-4180-815396B5F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" y="3997021"/>
            <a:ext cx="3910715" cy="2273204"/>
          </a:xfrm>
          <a:prstGeom prst="rect">
            <a:avLst/>
          </a:prstGeom>
        </p:spPr>
      </p:pic>
      <p:pic>
        <p:nvPicPr>
          <p:cNvPr id="10" name="図 9" descr="白い背景に黒い文字が書かれた紙&#10;&#10;AI 生成コンテンツは誤りを含む可能性があります。">
            <a:extLst>
              <a:ext uri="{FF2B5EF4-FFF2-40B4-BE49-F238E27FC236}">
                <a16:creationId xmlns:a16="http://schemas.microsoft.com/office/drawing/2014/main" id="{5FACE3D4-1529-BA6F-11FF-F462428C1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80" y="2908649"/>
            <a:ext cx="4396967" cy="30497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92445-DBB0-1085-841B-EEF6909E958A}"/>
              </a:ext>
            </a:extLst>
          </p:cNvPr>
          <p:cNvSpPr txBox="1"/>
          <p:nvPr/>
        </p:nvSpPr>
        <p:spPr>
          <a:xfrm>
            <a:off x="73923" y="1131824"/>
            <a:ext cx="4029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/>
              <a:t>第</a:t>
            </a:r>
            <a:r>
              <a:rPr kumimoji="1" lang="en-US" altLang="ja-JP" sz="4400" b="1" dirty="0"/>
              <a:t>64</a:t>
            </a:r>
            <a:r>
              <a:rPr kumimoji="1" lang="ja-JP" altLang="en-US" sz="4400" b="1" dirty="0"/>
              <a:t>回</a:t>
            </a:r>
            <a:endParaRPr kumimoji="1" lang="en-US" altLang="ja-JP" sz="4400" b="1" dirty="0"/>
          </a:p>
          <a:p>
            <a:pPr algn="ctr"/>
            <a:r>
              <a:rPr lang="ja-JP" altLang="en-US" sz="4800" b="1" dirty="0"/>
              <a:t>無料</a:t>
            </a:r>
            <a:r>
              <a:rPr lang="ja-JP" altLang="en-US" sz="2800" b="1" dirty="0"/>
              <a:t>健康相談会</a:t>
            </a:r>
            <a:endParaRPr lang="en-US" altLang="ja-JP" b="1" dirty="0"/>
          </a:p>
          <a:p>
            <a:pPr algn="ctr"/>
            <a:r>
              <a:rPr kumimoji="1" lang="ja-JP" altLang="en-US" sz="2800" b="1" dirty="0"/>
              <a:t>のぞみ薬局高陽店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BFC5DB0-5F9A-8B1C-9315-F49E80E04510}"/>
              </a:ext>
            </a:extLst>
          </p:cNvPr>
          <p:cNvSpPr txBox="1"/>
          <p:nvPr/>
        </p:nvSpPr>
        <p:spPr>
          <a:xfrm>
            <a:off x="137411" y="3510130"/>
            <a:ext cx="40295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日時</a:t>
            </a:r>
            <a:r>
              <a:rPr kumimoji="1" lang="ja-JP" altLang="en-US" sz="2400" b="1" dirty="0"/>
              <a:t>　</a:t>
            </a:r>
            <a:r>
              <a:rPr kumimoji="1" lang="en-US" altLang="ja-JP" sz="2400" b="1" dirty="0"/>
              <a:t>3/16(</a:t>
            </a:r>
            <a:r>
              <a:rPr lang="ja-JP" altLang="en-US" sz="2400" b="1" dirty="0"/>
              <a:t>月</a:t>
            </a:r>
            <a:r>
              <a:rPr kumimoji="1" lang="en-US" altLang="ja-JP" sz="2400" b="1" dirty="0"/>
              <a:t>)</a:t>
            </a:r>
            <a:r>
              <a:rPr kumimoji="1" lang="ja-JP" altLang="en-US" sz="2400" b="1" dirty="0"/>
              <a:t>、</a:t>
            </a:r>
            <a:r>
              <a:rPr kumimoji="1" lang="en-US" altLang="ja-JP" sz="2400" b="1" dirty="0"/>
              <a:t>3/23(</a:t>
            </a:r>
            <a:r>
              <a:rPr kumimoji="1" lang="ja-JP" altLang="en-US" sz="2400" b="1" dirty="0"/>
              <a:t>月</a:t>
            </a:r>
            <a:r>
              <a:rPr kumimoji="1" lang="en-US" altLang="ja-JP" sz="2400" b="1" dirty="0"/>
              <a:t>)</a:t>
            </a:r>
          </a:p>
          <a:p>
            <a:endParaRPr kumimoji="1" lang="en-US" altLang="ja-JP" sz="700" b="1" dirty="0"/>
          </a:p>
          <a:p>
            <a:r>
              <a:rPr kumimoji="1" lang="en-US" altLang="ja-JP" sz="3600" b="1" dirty="0"/>
              <a:t>14</a:t>
            </a:r>
            <a:r>
              <a:rPr kumimoji="1" lang="ja-JP" altLang="en-US" sz="3600" b="1" dirty="0"/>
              <a:t>：</a:t>
            </a:r>
            <a:r>
              <a:rPr kumimoji="1" lang="en-US" altLang="ja-JP" sz="3600" b="1" dirty="0"/>
              <a:t>30</a:t>
            </a:r>
            <a:r>
              <a:rPr lang="ja-JP" altLang="en-US" sz="3600" b="1" dirty="0"/>
              <a:t>～</a:t>
            </a:r>
            <a:r>
              <a:rPr lang="en-US" altLang="ja-JP" sz="3600" b="1" dirty="0"/>
              <a:t>15</a:t>
            </a:r>
            <a:r>
              <a:rPr lang="ja-JP" altLang="en-US" sz="3600" b="1" dirty="0"/>
              <a:t>：</a:t>
            </a:r>
            <a:r>
              <a:rPr lang="en-US" altLang="ja-JP" sz="3600" b="1" dirty="0"/>
              <a:t>00</a:t>
            </a:r>
            <a:endParaRPr lang="en-US" altLang="ja-JP" b="1" dirty="0"/>
          </a:p>
          <a:p>
            <a:endParaRPr lang="en-US" altLang="ja-JP" sz="1100" b="1" dirty="0"/>
          </a:p>
          <a:p>
            <a:r>
              <a:rPr lang="ja-JP" altLang="en-US" sz="2600" b="1" dirty="0">
                <a:solidFill>
                  <a:srgbClr val="FF0000"/>
                </a:solidFill>
              </a:rPr>
              <a:t>場所</a:t>
            </a:r>
            <a:r>
              <a:rPr lang="ja-JP" altLang="en-US" sz="2600" b="1" dirty="0"/>
              <a:t>　のぞみ薬局高陽店</a:t>
            </a:r>
            <a:endParaRPr kumimoji="1" lang="en-US" altLang="ja-JP" sz="2600" b="1" dirty="0"/>
          </a:p>
        </p:txBody>
      </p:sp>
      <p:pic>
        <p:nvPicPr>
          <p:cNvPr id="20" name="図 19" descr="おもちゃ, 食品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3D16A95-6019-4DFB-A8A6-4E993847FB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48" y="4220073"/>
            <a:ext cx="2404387" cy="205798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B743600-11AC-492F-F8BC-E53AD42766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69" y="3269870"/>
            <a:ext cx="2204017" cy="2219457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EEAD69-CC03-893C-12C6-92E2FC7B1ED0}"/>
              </a:ext>
            </a:extLst>
          </p:cNvPr>
          <p:cNvSpPr txBox="1"/>
          <p:nvPr/>
        </p:nvSpPr>
        <p:spPr>
          <a:xfrm>
            <a:off x="6179572" y="5762073"/>
            <a:ext cx="3722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薬剤師：高野　将通</a:t>
            </a:r>
            <a:endParaRPr kumimoji="1" lang="ja-JP" altLang="en-US" sz="24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3980AE-D20B-C003-3215-60E5A4D269EC}"/>
              </a:ext>
            </a:extLst>
          </p:cNvPr>
          <p:cNvSpPr txBox="1"/>
          <p:nvPr/>
        </p:nvSpPr>
        <p:spPr>
          <a:xfrm>
            <a:off x="9247768" y="2400817"/>
            <a:ext cx="3003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/>
              <a:t>高齢者いきいき活動</a:t>
            </a:r>
            <a:endParaRPr kumimoji="1" lang="en-US" altLang="ja-JP" sz="2400" b="1" u="sng" dirty="0"/>
          </a:p>
          <a:p>
            <a:r>
              <a:rPr lang="ja-JP" altLang="en-US" sz="3600" b="1" u="sng" dirty="0"/>
              <a:t>ポイント対象</a:t>
            </a:r>
            <a:endParaRPr kumimoji="1" lang="ja-JP" altLang="en-US" sz="3600" b="1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CF7989F-8EDF-8BB7-B812-0D6964E6F27A}"/>
              </a:ext>
            </a:extLst>
          </p:cNvPr>
          <p:cNvSpPr txBox="1"/>
          <p:nvPr/>
        </p:nvSpPr>
        <p:spPr>
          <a:xfrm>
            <a:off x="4030005" y="2179437"/>
            <a:ext cx="51219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/>
              <a:t>前立腺の病気をご存じですか</a:t>
            </a:r>
            <a:endParaRPr kumimoji="1" lang="en-US" altLang="ja-JP" sz="2200" b="1" dirty="0"/>
          </a:p>
          <a:p>
            <a:pPr algn="ctr"/>
            <a:r>
              <a:rPr lang="ja-JP" altLang="en-US" sz="2200" b="1" dirty="0"/>
              <a:t>デリケートな問題ではありますが、</a:t>
            </a:r>
            <a:endParaRPr kumimoji="1" lang="en-US" altLang="ja-JP" sz="2200" b="1" dirty="0"/>
          </a:p>
          <a:p>
            <a:pPr algn="ctr"/>
            <a:r>
              <a:rPr kumimoji="1" lang="ja-JP" altLang="en-US" sz="2200" b="1" dirty="0"/>
              <a:t>年々</a:t>
            </a:r>
            <a:r>
              <a:rPr kumimoji="1" lang="ja-JP" altLang="en-US" sz="3200" b="1" dirty="0"/>
              <a:t>増加傾向</a:t>
            </a:r>
            <a:r>
              <a:rPr kumimoji="1" lang="ja-JP" altLang="en-US" sz="2200" b="1" dirty="0"/>
              <a:t>にあり、</a:t>
            </a:r>
            <a:endParaRPr kumimoji="1" lang="en-US" altLang="ja-JP" sz="2200" b="1" dirty="0"/>
          </a:p>
          <a:p>
            <a:pPr algn="ctr"/>
            <a:r>
              <a:rPr kumimoji="1" lang="ja-JP" altLang="en-US" sz="2200" b="1" dirty="0"/>
              <a:t>加齢や生活習慣が関係しております。</a:t>
            </a:r>
            <a:endParaRPr lang="en-US" altLang="ja-JP" sz="2200" b="1" dirty="0"/>
          </a:p>
          <a:p>
            <a:pPr algn="ctr"/>
            <a:r>
              <a:rPr lang="ja-JP" altLang="en-US" sz="2200" b="1" dirty="0"/>
              <a:t>この機会に予備知識として知っておいてはいかがでしょうか</a:t>
            </a:r>
            <a:endParaRPr lang="en-US" altLang="ja-JP" sz="22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7A5A39F-5375-C02F-1B0F-4E6ECAC9E092}"/>
              </a:ext>
            </a:extLst>
          </p:cNvPr>
          <p:cNvSpPr txBox="1"/>
          <p:nvPr/>
        </p:nvSpPr>
        <p:spPr>
          <a:xfrm>
            <a:off x="6211977" y="4390909"/>
            <a:ext cx="24043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ぜひ</a:t>
            </a:r>
            <a:r>
              <a:rPr lang="ja-JP" altLang="en-US" sz="4400" b="1" dirty="0">
                <a:solidFill>
                  <a:srgbClr val="FF0000"/>
                </a:solidFill>
              </a:rPr>
              <a:t>ご夫婦</a:t>
            </a:r>
            <a:r>
              <a:rPr lang="ja-JP" altLang="en-US" sz="2000" b="1" dirty="0">
                <a:solidFill>
                  <a:srgbClr val="FF0000"/>
                </a:solidFill>
              </a:rPr>
              <a:t>での参加もお待ちしております。</a:t>
            </a:r>
          </a:p>
          <a:p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AD3FFAA-E4F7-0CF9-1238-309D31B34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096" y="2101320"/>
            <a:ext cx="346774" cy="47526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B61F7A3D-BB76-0D84-E546-2770465D10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98" y="2099983"/>
            <a:ext cx="372962" cy="511151"/>
          </a:xfrm>
          <a:prstGeom prst="rect">
            <a:avLst/>
          </a:prstGeom>
        </p:spPr>
      </p:pic>
      <p:pic>
        <p:nvPicPr>
          <p:cNvPr id="4" name="図 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9B8F4F07-CF0F-C243-8E3C-11AC5C179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43">
            <a:off x="7999888" y="3973948"/>
            <a:ext cx="354310" cy="4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103</Words>
  <Application>Microsoft Office PowerPoint</Application>
  <PresentationFormat>ワイド画面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HGS創英角ﾎﾟｯﾌﾟ体</vt:lpstr>
      <vt:lpstr>游ゴシック</vt:lpstr>
      <vt:lpstr>游ゴシック Light</vt:lpstr>
      <vt:lpstr>Arial</vt:lpstr>
      <vt:lpstr>Gadugi</vt:lpstr>
      <vt:lpstr>Office テーマ</vt:lpstr>
      <vt:lpstr>《前立腺疾患》について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高陽店</dc:creator>
  <cp:lastModifiedBy>高陽店</cp:lastModifiedBy>
  <cp:revision>13</cp:revision>
  <cp:lastPrinted>2026-02-20T07:51:08Z</cp:lastPrinted>
  <dcterms:created xsi:type="dcterms:W3CDTF">2026-02-16T01:08:17Z</dcterms:created>
  <dcterms:modified xsi:type="dcterms:W3CDTF">2026-02-20T07:51:21Z</dcterms:modified>
</cp:coreProperties>
</file>